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4630400" cy="8229600"/>
  <p:notesSz cx="8229600" cy="14630400"/>
  <p:embeddedFontLst>
    <p:embeddedFont>
      <p:font typeface="Barlow" panose="00000500000000000000" pitchFamily="2" charset="0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5375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E1547-C4E1-2505-7308-ABEF17B1B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E36534C-B3BC-0542-3F68-CF32F639F9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86D48-471E-EDC4-4F42-0DFEE383E8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98C4D5-6719-388E-D26F-796A8A4696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704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115145"/>
            <a:ext cx="7415927" cy="2838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EduGamers: Transforming Education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532435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Welcome to EduGamers, where learning becomes an exciting adventure</a:t>
            </a:r>
            <a:endParaRPr lang="en-US" sz="19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86823C-778F-A159-648D-48F3CF0DAD04}"/>
              </a:ext>
            </a:extLst>
          </p:cNvPr>
          <p:cNvSpPr/>
          <p:nvPr/>
        </p:nvSpPr>
        <p:spPr>
          <a:xfrm>
            <a:off x="12627428" y="7685314"/>
            <a:ext cx="1883229" cy="43542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10204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Problem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43578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70491" y="3548896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34357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Uninspired Learning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926800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Traditional education feels boring.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343578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881682" y="3548896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34357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Lack of Engagement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3926800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Games lack educational value.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24136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045369" y="5354479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24136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Need for Solutions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573238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Parents and educational organization struggle.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6235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Solution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Interactive Learning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5497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Turns school curricula into games.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Exciting Challenges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Introduces educational competitions.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65258"/>
            <a:ext cx="312205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Rewards and Motivation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Provides daily challenges with prizes.</a:t>
            </a:r>
            <a:endParaRPr lang="en-US" sz="19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D2A39C-4F5E-65C7-0AA5-45CDF346168F}"/>
              </a:ext>
            </a:extLst>
          </p:cNvPr>
          <p:cNvSpPr/>
          <p:nvPr/>
        </p:nvSpPr>
        <p:spPr>
          <a:xfrm>
            <a:off x="12627428" y="7685314"/>
            <a:ext cx="1883229" cy="43542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627584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Value Proposition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683669"/>
            <a:ext cx="3584615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627733" y="296096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Fun Learning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627733" y="3451979"/>
            <a:ext cx="30300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Interactive and engaging experience.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81868" y="2683669"/>
            <a:ext cx="3584615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459164" y="296096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Skill Development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459164" y="3451979"/>
            <a:ext cx="30300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Critical thinking, problem-solving, and teamwork.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4766191"/>
            <a:ext cx="3584615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627733" y="50434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Motivated Learners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627733" y="5534501"/>
            <a:ext cx="30300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Challenges, competitions, and rewards.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10181868" y="4766191"/>
            <a:ext cx="3584615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chemeClr val="accent6">
                <a:lumMod val="60000"/>
                <a:lumOff val="40000"/>
              </a:scheme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459164" y="50434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Modern Education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0459164" y="5534501"/>
            <a:ext cx="30300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Make education competitive and enjoyable.</a:t>
            </a:r>
            <a:endParaRPr lang="en-US" sz="19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762F71B-328D-C87E-9E96-B9A47E681E1B}"/>
              </a:ext>
            </a:extLst>
          </p:cNvPr>
          <p:cNvSpPr/>
          <p:nvPr/>
        </p:nvSpPr>
        <p:spPr>
          <a:xfrm>
            <a:off x="12627428" y="7685314"/>
            <a:ext cx="1883229" cy="43542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561624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App Features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895362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70491" y="3008471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289536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Gamified Curricula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386376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Lessons transformed into games.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2895362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881682" y="3008471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2895362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Daily and Weekly Competitions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3729276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Leaderboards and prizes for top performers.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04384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045369" y="5156954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043845"/>
            <a:ext cx="276677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Performance Reports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5534858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Progress tracking for parents and teachers.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4695468" y="504384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4880134" y="5156954"/>
            <a:ext cx="185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5497711" y="5043845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Interactive Community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5497711" y="5877758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Platform for students and teachers.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1421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Target Audience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370302"/>
            <a:ext cx="7415927" cy="2545080"/>
          </a:xfrm>
          <a:prstGeom prst="roundRect">
            <a:avLst>
              <a:gd name="adj" fmla="val 14551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79277" y="3385542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26093" y="3541276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Primary Users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822627" y="3541276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Kids aged 6-13.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79277" y="4092059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126093" y="4247793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Parents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822627" y="4247793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Innovative educational solutions.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879277" y="5193625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126093" y="534935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Educational organization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4822627" y="534935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 teaching methods.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61624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Revenue Model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895362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56891" y="3008471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89536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Subscription Plans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3386376"/>
            <a:ext cx="278237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Monthly or yearly options.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895362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368082" y="3008471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2895362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In-App Advertisements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3729276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Limited, education-focused ads.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04384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531769" y="5156954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0438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In-App Purchases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5534858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Students can unlock features.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10181868" y="504384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10366534" y="5156954"/>
            <a:ext cx="185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10984111" y="5043845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Sponsored Competitions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0984111" y="5877758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Corporate-sponsored challenges.</a:t>
            </a:r>
            <a:endParaRPr lang="en-US" sz="19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C5FD307-C9FF-5A2B-7ABF-92E1FC6CC758}"/>
              </a:ext>
            </a:extLst>
          </p:cNvPr>
          <p:cNvSpPr/>
          <p:nvPr/>
        </p:nvSpPr>
        <p:spPr>
          <a:xfrm>
            <a:off x="12627428" y="7685314"/>
            <a:ext cx="1883229" cy="43542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DA2D10-EB84-4117-1F44-A3C78782F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diagram of a company's company's company's company's company's company's company's company's company's company's company's company'&#10;&#10;Description automatically generated">
            <a:extLst>
              <a:ext uri="{FF2B5EF4-FFF2-40B4-BE49-F238E27FC236}">
                <a16:creationId xmlns:a16="http://schemas.microsoft.com/office/drawing/2014/main" id="{1759B54C-A0AE-8111-AFFC-356A0A5D41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809" y="772159"/>
            <a:ext cx="8152780" cy="66852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022134-E11D-30FA-9720-B21DA21F6C5D}"/>
              </a:ext>
            </a:extLst>
          </p:cNvPr>
          <p:cNvSpPr/>
          <p:nvPr/>
        </p:nvSpPr>
        <p:spPr>
          <a:xfrm>
            <a:off x="12627428" y="7685314"/>
            <a:ext cx="1883229" cy="43542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703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05288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Thank you! 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108966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Together, let’s make learning fun!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478166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B791C-2EB5-1C2C-D6FC-304000D74DA5}"/>
              </a:ext>
            </a:extLst>
          </p:cNvPr>
          <p:cNvSpPr/>
          <p:nvPr/>
        </p:nvSpPr>
        <p:spPr>
          <a:xfrm>
            <a:off x="12627428" y="7685314"/>
            <a:ext cx="1883229" cy="43542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215</Words>
  <Application>Microsoft Office PowerPoint</Application>
  <PresentationFormat>Custom</PresentationFormat>
  <Paragraphs>72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Spline Sans Bold</vt:lpstr>
      <vt:lpstr>Barlow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20912021100900</cp:lastModifiedBy>
  <cp:revision>2</cp:revision>
  <dcterms:created xsi:type="dcterms:W3CDTF">2024-12-02T12:26:31Z</dcterms:created>
  <dcterms:modified xsi:type="dcterms:W3CDTF">2024-12-02T12:48:27Z</dcterms:modified>
</cp:coreProperties>
</file>